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C910"/>
    <a:srgbClr val="D9D9D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6410" autoAdjust="0"/>
  </p:normalViewPr>
  <p:slideViewPr>
    <p:cSldViewPr snapToGrid="0" snapToObjects="1">
      <p:cViewPr varScale="1">
        <p:scale>
          <a:sx n="95" d="100"/>
          <a:sy n="95" d="100"/>
        </p:scale>
        <p:origin x="39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4A116-28D9-4AFB-8FB3-7B2645B01BB6}" type="datetimeFigureOut">
              <a:rPr lang="es-MX" smtClean="0"/>
              <a:t>19/08/2025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2787C-012D-461A-A388-35FD435A28B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1147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tableEx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Unidad de Negocio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Unidad de Negocio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10 mayor Ingreso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Top 10 mayor Utilidad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lineChart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8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1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4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8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3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9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1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0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ED9C8-F09A-4D9E-BEC0-4725162E21FF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94183e7c-af98-4039-ac50-5366f9ca5ba9/?pbi_source=PowerPoi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94183e7c-af98-4039-ac50-5366f9ca5ba9/?pbi_source=PowerPoin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/>
          <p:cNvSpPr txBox="1">
            <a:spLocks noGrp="1"/>
          </p:cNvSpPr>
          <p:nvPr>
            <p:ph type="title" idx="4294967295"/>
          </p:nvPr>
        </p:nvSpPr>
        <p:spPr>
          <a:xfrm>
            <a:off x="810584" y="2982149"/>
            <a:ext cx="6314017" cy="600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Reporte de obras K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3C910"/>
              </a:solidFill>
              <a:effectLst/>
              <a:uLnTx/>
              <a:uFillTx/>
              <a:latin typeface="Segoe UI Light" charset="0"/>
              <a:ea typeface="Segoe UI Light" charset="0"/>
              <a:cs typeface="Segoe UI Ligh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2315" y="5823544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0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Downloaded at:</a:t>
            </a:r>
          </a:p>
          <a:p>
            <a:r>
              <a:rPr lang="en-US" sz="900" b="0" i="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20/08/2025 2:09:59 UTC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8512" y="5407903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Last data refresh:</a:t>
            </a:r>
            <a:endParaRPr lang="en-US" sz="900" b="1" i="0" dirty="0">
              <a:solidFill>
                <a:schemeClr val="bg1"/>
              </a:solidFill>
              <a:latin typeface="Segoe UI Semibold" charset="0"/>
              <a:ea typeface="Segoe UI Semibold" charset="0"/>
              <a:cs typeface="Segoe UI Semibold" charset="0"/>
            </a:endParaRPr>
          </a:p>
          <a:p>
            <a:r>
              <a:rPr lang="en-US" sz="90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20/08/2025 2:06:52 UTC</a:t>
            </a:r>
            <a:endParaRPr lang="en-US" sz="900" b="0" i="0" dirty="0">
              <a:solidFill>
                <a:schemeClr val="bg1"/>
              </a:solidFill>
              <a:latin typeface="Segoe UI" charset="0"/>
              <a:ea typeface="Segoe UI" charset="0"/>
              <a:cs typeface="Segoe UI" charset="0"/>
            </a:endParaRPr>
          </a:p>
        </p:txBody>
      </p:sp>
      <p:pic>
        <p:nvPicPr>
          <p:cNvPr id="16" name="Picture 15" descr="Microsoft Power B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4" y="722376"/>
            <a:ext cx="1490690" cy="24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tableEx ,Unidad de Negocio ,textbox ,slicer ,slicer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Obras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Unidad de Negocio ,textbox ,slicer ,slicer ,Top 10 mayor Ingreso ,Top 10 mayor Utilidad ,card ,card ,card ,lineChart ,card ,card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Gráficas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114</Words>
  <Application>Microsoft Office PowerPoint</Application>
  <PresentationFormat>Panorámica</PresentationFormat>
  <Paragraphs>56</Paragraphs>
  <Slides>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Aptos</vt:lpstr>
      <vt:lpstr>Arial</vt:lpstr>
      <vt:lpstr>Calibri</vt:lpstr>
      <vt:lpstr>Calibri Light</vt:lpstr>
      <vt:lpstr>Segoe UI</vt:lpstr>
      <vt:lpstr>Segoe UI Light</vt:lpstr>
      <vt:lpstr>Segoe UI Semibold</vt:lpstr>
      <vt:lpstr>Custom Design</vt:lpstr>
      <vt:lpstr>Reporte de obras K</vt:lpstr>
      <vt:lpstr>Obras</vt:lpstr>
      <vt:lpstr>Gráficas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Power BI</dc:creator>
  <cp:lastModifiedBy>Office</cp:lastModifiedBy>
  <cp:revision>5</cp:revision>
  <dcterms:created xsi:type="dcterms:W3CDTF">2016-09-04T11:54:55Z</dcterms:created>
  <dcterms:modified xsi:type="dcterms:W3CDTF">2025-08-20T02:11:50Z</dcterms:modified>
</cp:coreProperties>
</file>